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Instrument Sans Medium" pitchFamily="2" charset="0"/>
      <p:regular r:id="rId14"/>
    </p:embeddedFont>
    <p:embeddedFont>
      <p:font typeface="Inter" panose="02000503000000020004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notesMaster" Target="notesMasters/notesMaster1.xml" /><Relationship Id="rId18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font" Target="fonts/font2.fntdata" /><Relationship Id="rId10" Type="http://schemas.openxmlformats.org/officeDocument/2006/relationships/slide" Target="slides/slide9.xml" /><Relationship Id="rId19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1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227F68-C814-5243-AC9D-FAA1DEFDFCD2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F1BC09-9C0D-2947-A588-DB8A334ED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614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12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9.png" /><Relationship Id="rId5" Type="http://schemas.openxmlformats.org/officeDocument/2006/relationships/image" Target="../media/image8.png" /><Relationship Id="rId4" Type="http://schemas.openxmlformats.org/officeDocument/2006/relationships/image" Target="../media/image7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Relationship Id="rId6" Type="http://schemas.openxmlformats.org/officeDocument/2006/relationships/image" Target="../media/image13.png" /><Relationship Id="rId5" Type="http://schemas.openxmlformats.org/officeDocument/2006/relationships/image" Target="../media/image12.png" /><Relationship Id="rId4" Type="http://schemas.openxmlformats.org/officeDocument/2006/relationships/image" Target="../media/image11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Relationship Id="rId5" Type="http://schemas.openxmlformats.org/officeDocument/2006/relationships/image" Target="../media/image17.png" /><Relationship Id="rId4" Type="http://schemas.openxmlformats.org/officeDocument/2006/relationships/image" Target="../media/image1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6427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Compiler Optimization for Real-Time IoT Applications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189457"/>
            <a:ext cx="7556421" cy="2237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the cutting-edge techniques used to optimize compilers for real-time IoT applications, where performance and efficiency are paramount. Discover how to tackle the unique challenges posed by the resource-constrained nature of IoT devices.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                      •    (P. Naga surendra-192211536)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                      •    (K. Ch. Chandrahas-192211922)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</a:rPr>
              <a:t> </a:t>
            </a:r>
            <a:endParaRPr lang="en-US" sz="17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C6F58A-D60D-9F99-80B6-DC2E7EDB06DA}"/>
              </a:ext>
            </a:extLst>
          </p:cNvPr>
          <p:cNvSpPr txBox="1"/>
          <p:nvPr/>
        </p:nvSpPr>
        <p:spPr>
          <a:xfrm>
            <a:off x="3657966" y="3513903"/>
            <a:ext cx="73159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S.NOTOPICSPAGE NO1.Abstract52.Introduction53.Problem Statement64.Proposed Design work65.Functionality6 – 76.Methodology7 – 97.1. Implementation Details2. Results and Analysis3. Challenges and Feature Work9 – 108.Coding10 – 159.Conclusion1510.Bibliography16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645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134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we've explored, compiler optimization plays a vital role in enabling real-time performance and efficiency for IoT applications. From exploiting hardware accelerators to leveraging adaptive optimization strategies, the future of IoT optimization holds exciting possibilitiThan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78182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                                            Thank You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119325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Introduction to IoT and Real-Time Constraints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IoT Landscape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explosive growth of the Internet of Things has revolutionized how we interact with the world around us, from smart homes to industrial automation.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 Demands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IoT applications often require immediate data processing and decision-making to meet strict latency requirements and ensure responsive, reliable performance.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Resource Constraints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IoT devices are typically resource-constrained, with limited processing power, memory, and energy, posing unique challenges for compiler optimization.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931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4023" y="3457813"/>
            <a:ext cx="10849570" cy="673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Challenges in Compiler Optimization for IoT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4023" y="4696539"/>
            <a:ext cx="484703" cy="484703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933450" y="4777264"/>
            <a:ext cx="125730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454110" y="4696539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Latency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454110" y="5162312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Minimizing compilation time is crucial to ensure real-time responsiveness in IoT applications.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22952" y="4696539"/>
            <a:ext cx="484703" cy="484703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9" name="Text 6"/>
          <p:cNvSpPr/>
          <p:nvPr/>
        </p:nvSpPr>
        <p:spPr>
          <a:xfrm>
            <a:off x="7576185" y="4777264"/>
            <a:ext cx="178118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8123039" y="4696539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Memory Footprint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8123039" y="5162312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Compilers must optimize code size and memory usage to fit within the limited resources of IoT devices.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54023" y="6309598"/>
            <a:ext cx="484703" cy="484703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13" name="Text 10"/>
          <p:cNvSpPr/>
          <p:nvPr/>
        </p:nvSpPr>
        <p:spPr>
          <a:xfrm>
            <a:off x="903089" y="6390323"/>
            <a:ext cx="186452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454110" y="6309598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Energy Efficiency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454110" y="6775371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Optimizing for power consumption is vital to extend the battery life of IoT devices.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7422952" y="6309598"/>
            <a:ext cx="484703" cy="484703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17" name="Text 14"/>
          <p:cNvSpPr/>
          <p:nvPr/>
        </p:nvSpPr>
        <p:spPr>
          <a:xfrm>
            <a:off x="7567136" y="6390323"/>
            <a:ext cx="196215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8123039" y="6309598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Hardware Diversity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8123039" y="6775371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Compilers must adapt to a wide range of IoT hardware configurations and architectures.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735" y="750689"/>
            <a:ext cx="7664529" cy="1320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Techniques for Reducing Compilation Time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45250" y="2388513"/>
            <a:ext cx="22860" cy="5090398"/>
          </a:xfrm>
          <a:prstGeom prst="roundRect">
            <a:avLst>
              <a:gd name="adj" fmla="val 138692"/>
            </a:avLst>
          </a:prstGeom>
          <a:solidFill>
            <a:srgbClr val="5C5C61"/>
          </a:solidFill>
          <a:ln/>
        </p:spPr>
      </p:sp>
      <p:sp>
        <p:nvSpPr>
          <p:cNvPr id="5" name="Shape 2"/>
          <p:cNvSpPr/>
          <p:nvPr/>
        </p:nvSpPr>
        <p:spPr>
          <a:xfrm>
            <a:off x="1271588" y="285261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C5C61"/>
          </a:solidFill>
          <a:ln/>
        </p:spPr>
      </p:sp>
      <p:sp>
        <p:nvSpPr>
          <p:cNvPr id="6" name="Shape 3"/>
          <p:cNvSpPr/>
          <p:nvPr/>
        </p:nvSpPr>
        <p:spPr>
          <a:xfrm>
            <a:off x="818912" y="2626281"/>
            <a:ext cx="475536" cy="475536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7" name="Text 4"/>
          <p:cNvSpPr/>
          <p:nvPr/>
        </p:nvSpPr>
        <p:spPr>
          <a:xfrm>
            <a:off x="995005" y="2705457"/>
            <a:ext cx="123349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9087" y="2599849"/>
            <a:ext cx="3047524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Incremental Compilation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9087" y="3056811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Compilers can leverage incremental compilation to minimize the time required to recompile code changes.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71588" y="4619863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C5C61"/>
          </a:solidFill>
          <a:ln/>
        </p:spPr>
      </p:sp>
      <p:sp>
        <p:nvSpPr>
          <p:cNvPr id="11" name="Shape 8"/>
          <p:cNvSpPr/>
          <p:nvPr/>
        </p:nvSpPr>
        <p:spPr>
          <a:xfrm>
            <a:off x="818912" y="4393525"/>
            <a:ext cx="475536" cy="475536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2" name="Text 9"/>
          <p:cNvSpPr/>
          <p:nvPr/>
        </p:nvSpPr>
        <p:spPr>
          <a:xfrm>
            <a:off x="969288" y="4472702"/>
            <a:ext cx="174665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9087" y="4367093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Parallel Compilation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9087" y="4824055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Utilizing multiple cores or distributed systems to compile code in parallel can significantly speed up the process.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71588" y="638710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C5C61"/>
          </a:solidFill>
          <a:ln/>
        </p:spPr>
      </p:sp>
      <p:sp>
        <p:nvSpPr>
          <p:cNvPr id="16" name="Shape 13"/>
          <p:cNvSpPr/>
          <p:nvPr/>
        </p:nvSpPr>
        <p:spPr>
          <a:xfrm>
            <a:off x="818912" y="6160770"/>
            <a:ext cx="475536" cy="475536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7" name="Text 14"/>
          <p:cNvSpPr/>
          <p:nvPr/>
        </p:nvSpPr>
        <p:spPr>
          <a:xfrm>
            <a:off x="965240" y="6239947"/>
            <a:ext cx="18288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9087" y="6134338"/>
            <a:ext cx="2881908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Adaptive Optimizations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9087" y="6591300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Compilers can dynamically adjust optimization levels based on the characteristics of the target IoT device.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754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3063" y="3021449"/>
            <a:ext cx="8714184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Memory Optimizations for IoT Devices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93063" y="3937159"/>
            <a:ext cx="6523196" cy="1774150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891064" y="4135160"/>
            <a:ext cx="2475428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Code Size Reduction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91064" y="4563189"/>
            <a:ext cx="6127194" cy="950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Techniques like function inlining, dead code elimination, and data structure packing can minimize the memory footprint of compiled code.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4260" y="3937159"/>
            <a:ext cx="6523196" cy="1774150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7612261" y="4135160"/>
            <a:ext cx="3411855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Memory Allocation Strategies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612261" y="4563189"/>
            <a:ext cx="6127194" cy="950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Compilers can employ advanced memory management techniques, such as stack-based allocation and region-based memory management, to optimize memory usage.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3063" y="5909310"/>
            <a:ext cx="6523196" cy="1774150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891064" y="6107311"/>
            <a:ext cx="4415909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Compiler-Assisted Garbage Collection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91064" y="6535341"/>
            <a:ext cx="6127194" cy="950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Compilers can integrate with runtime garbage collection systems to efficiently manage dynamic memory allocation and deallocation.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4260" y="5909310"/>
            <a:ext cx="6523196" cy="1774150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</p:sp>
      <p:sp>
        <p:nvSpPr>
          <p:cNvPr id="14" name="Text 11"/>
          <p:cNvSpPr/>
          <p:nvPr/>
        </p:nvSpPr>
        <p:spPr>
          <a:xfrm>
            <a:off x="7612261" y="6107311"/>
            <a:ext cx="3811429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Hardware-Specific Optimizations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612261" y="6535341"/>
            <a:ext cx="6127194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Compilers can leverage the unique memory architectures and features of IoT hardware to further optimize memory usage.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5769" y="556855"/>
            <a:ext cx="7420570" cy="597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Exploiting Hardware Accelerators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5769" y="1441371"/>
            <a:ext cx="478155" cy="47815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55769" y="2110740"/>
            <a:ext cx="2390894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GPU Acceleration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155769" y="2524244"/>
            <a:ext cx="7805261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the parallel processing power of GPUs can dramatically improve the performance of compute-intensive IoT applications.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5769" y="3709749"/>
            <a:ext cx="478155" cy="47815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55769" y="4379119"/>
            <a:ext cx="2390894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FPGA Offloading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155769" y="4792623"/>
            <a:ext cx="7805261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Compilers can offload specific tasks to FPGA-based hardware accelerators to enhance efficiency and performance.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5769" y="5978128"/>
            <a:ext cx="478155" cy="47815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55769" y="6647498"/>
            <a:ext cx="2390894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 Acceleration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155769" y="7061002"/>
            <a:ext cx="7805261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Integrating AI-powered hardware accelerators can enable advanced real-time analytics and decision-making capabilities for IoT applications.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564833"/>
            <a:ext cx="7709059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Adaptive Optimization Strategies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471" y="2153364"/>
            <a:ext cx="1024890" cy="183713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49780" y="2358271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Runtime Profiling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049780" y="2801541"/>
            <a:ext cx="637674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Compilers can collect runtime performance data to dynamically adjust optimization strategies based on the specific needs of the IoT application.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471" y="3990499"/>
            <a:ext cx="1024890" cy="183713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49780" y="4195405"/>
            <a:ext cx="3507938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Heuristic-Based Optimization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049780" y="4638675"/>
            <a:ext cx="637674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Intelligent heuristics can guide the compiler's optimization decisions, taking into account the unique characteristics of the target IoT device.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471" y="5827633"/>
            <a:ext cx="1024890" cy="183713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49780" y="6032540"/>
            <a:ext cx="4764286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Machine Learning-Driven Optimizations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049780" y="6475809"/>
            <a:ext cx="637674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advanced machine learning techniques, compilers can learn and adapt optimization strategies to continuously improve performance and efficiency.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41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493" y="3091577"/>
            <a:ext cx="9928860" cy="633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Future Trends and Emerging Technologies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09493" y="4029194"/>
            <a:ext cx="13211413" cy="3643313"/>
          </a:xfrm>
          <a:prstGeom prst="roundRect">
            <a:avLst>
              <a:gd name="adj" fmla="val 83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17113" y="4036814"/>
            <a:ext cx="13196173" cy="90701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19758" y="4165997"/>
            <a:ext cx="6188988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Edge Computing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21654" y="4165997"/>
            <a:ext cx="6188988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Bringing computation closer to the data source to reduce latency and improve real-time responsiveness.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717113" y="4943832"/>
            <a:ext cx="13196173" cy="90701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19758" y="5073015"/>
            <a:ext cx="6188988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5G and 6G Networks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521654" y="5073015"/>
            <a:ext cx="6188988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Enabling ultra-low latency and high-bandwidth communication for IoT applications.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717113" y="5850850"/>
            <a:ext cx="13196173" cy="90701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19758" y="5980033"/>
            <a:ext cx="6188988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Quantum Computing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521654" y="5980033"/>
            <a:ext cx="6188988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potential for quantum-powered compilers to revolutionize optimization techniques for IoT devices.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717113" y="6757868"/>
            <a:ext cx="13196173" cy="90701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19758" y="6887051"/>
            <a:ext cx="6188988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Neuromorphic Computing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521654" y="6887051"/>
            <a:ext cx="6188988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specialized hardware architectures inspired by the human brain to enhance AI-powered IoT applications.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5954"/>
            <a:ext cx="86072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Optimization for IoT Applications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28361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58596"/>
            <a:ext cx="30471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Hardware Optimization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449014"/>
            <a:ext cx="41207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Compilers can tailor code to the specific hardware constraints of IoT devices, such as limited processing power, memory, and energy consumption.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128361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4958715"/>
            <a:ext cx="29648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Software Optimization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449133"/>
            <a:ext cx="41208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 optimizations can reduce code size, improve execution speed, and enhance the overall efficiency of IoT software applications.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128361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958596"/>
            <a:ext cx="28960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Network Optimization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449014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Compilers can optimize network communication protocols and data formats to minimize latency and bandwidth usage for IoT systems.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 naga surendra</cp:lastModifiedBy>
  <cp:revision>3</cp:revision>
  <dcterms:created xsi:type="dcterms:W3CDTF">2024-11-22T08:15:41Z</dcterms:created>
  <dcterms:modified xsi:type="dcterms:W3CDTF">2024-11-25T03:56:08Z</dcterms:modified>
</cp:coreProperties>
</file>